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000" dirty="0" err="1" smtClean="0"/>
              <a:t>Aplikasi</a:t>
            </a:r>
            <a:r>
              <a:rPr lang="en-GB" sz="4000" dirty="0" smtClean="0"/>
              <a:t> e – learning </a:t>
            </a:r>
            <a:r>
              <a:rPr lang="en-GB" sz="4000" dirty="0" err="1" smtClean="0"/>
              <a:t>berbasis</a:t>
            </a:r>
            <a:r>
              <a:rPr lang="en-GB" sz="4000" dirty="0" smtClean="0"/>
              <a:t> web </a:t>
            </a:r>
            <a:r>
              <a:rPr lang="en-GB" sz="4000" dirty="0" err="1" smtClean="0"/>
              <a:t>dengan</a:t>
            </a:r>
            <a:r>
              <a:rPr lang="en-GB" sz="4000" dirty="0" smtClean="0"/>
              <a:t> </a:t>
            </a:r>
            <a:r>
              <a:rPr lang="en-GB" sz="4000" dirty="0" err="1" smtClean="0"/>
              <a:t>codeigniter</a:t>
            </a:r>
            <a:r>
              <a:rPr lang="en-GB" sz="4000" dirty="0" smtClean="0"/>
              <a:t> &amp; </a:t>
            </a:r>
            <a:r>
              <a:rPr lang="en-GB" sz="4000" dirty="0" err="1" smtClean="0"/>
              <a:t>mysql</a:t>
            </a:r>
            <a:r>
              <a:rPr lang="en-GB" sz="4000" dirty="0" smtClean="0"/>
              <a:t>	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5253" y="4287808"/>
            <a:ext cx="3769743" cy="6858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VERA KRISTINA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0001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4.halaman Data </a:t>
            </a:r>
            <a:r>
              <a:rPr lang="en-GB" dirty="0" err="1" smtClean="0"/>
              <a:t>siswa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sz="2400" dirty="0" err="1" smtClean="0"/>
              <a:t>terdapat</a:t>
            </a:r>
            <a:r>
              <a:rPr lang="en-GB" sz="2400" dirty="0" smtClean="0"/>
              <a:t> crud </a:t>
            </a:r>
            <a:r>
              <a:rPr lang="en-GB" sz="2400" dirty="0" err="1" smtClean="0"/>
              <a:t>dan</a:t>
            </a:r>
            <a:r>
              <a:rPr lang="en-GB" sz="2400" dirty="0" smtClean="0"/>
              <a:t> report data </a:t>
            </a:r>
            <a:r>
              <a:rPr lang="en-GB" sz="2400" dirty="0" err="1" smtClean="0"/>
              <a:t>siswa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87" y="2379634"/>
            <a:ext cx="8661386" cy="32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5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4.halaman Data guru </a:t>
            </a:r>
            <a:br>
              <a:rPr lang="en-GB" dirty="0" smtClean="0"/>
            </a:br>
            <a:r>
              <a:rPr lang="en-GB" sz="2400" dirty="0" err="1" smtClean="0"/>
              <a:t>terdapat</a:t>
            </a:r>
            <a:r>
              <a:rPr lang="en-GB" sz="2400" dirty="0" smtClean="0"/>
              <a:t> crud </a:t>
            </a:r>
            <a:r>
              <a:rPr lang="en-GB" sz="2400" dirty="0" err="1" smtClean="0"/>
              <a:t>dan</a:t>
            </a:r>
            <a:r>
              <a:rPr lang="en-GB" sz="2400" dirty="0" smtClean="0"/>
              <a:t> report data guru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91" y="2282286"/>
            <a:ext cx="8443584" cy="331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60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4.halaman Data </a:t>
            </a:r>
            <a:r>
              <a:rPr lang="en-GB" dirty="0" err="1" smtClean="0"/>
              <a:t>materi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sz="2400" dirty="0" err="1" smtClean="0"/>
              <a:t>terdapat</a:t>
            </a:r>
            <a:r>
              <a:rPr lang="en-GB" sz="2400" dirty="0" smtClean="0"/>
              <a:t> crud </a:t>
            </a:r>
            <a:r>
              <a:rPr lang="en-GB" sz="2400" dirty="0" err="1" smtClean="0"/>
              <a:t>dan</a:t>
            </a:r>
            <a:r>
              <a:rPr lang="en-GB" sz="2400" dirty="0" smtClean="0"/>
              <a:t> report data </a:t>
            </a:r>
            <a:r>
              <a:rPr lang="en-GB" sz="2400" dirty="0" err="1" smtClean="0"/>
              <a:t>materi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86" y="2246375"/>
            <a:ext cx="9652616" cy="25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8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4.halaman Data </a:t>
            </a:r>
            <a:r>
              <a:rPr lang="en-GB" dirty="0" err="1" smtClean="0"/>
              <a:t>kelas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sz="2400" dirty="0" err="1" smtClean="0"/>
              <a:t>terdapat</a:t>
            </a:r>
            <a:r>
              <a:rPr lang="en-GB" sz="2400" dirty="0" smtClean="0"/>
              <a:t> crud </a:t>
            </a:r>
            <a:r>
              <a:rPr lang="en-GB" sz="2400" dirty="0" err="1" smtClean="0"/>
              <a:t>dan</a:t>
            </a:r>
            <a:r>
              <a:rPr lang="en-GB" sz="2400" dirty="0" smtClean="0"/>
              <a:t> report data </a:t>
            </a:r>
            <a:r>
              <a:rPr lang="en-GB" sz="2400" dirty="0" err="1" smtClean="0"/>
              <a:t>kelas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66" y="2384860"/>
            <a:ext cx="8463456" cy="26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4.halaman </a:t>
            </a:r>
            <a:r>
              <a:rPr lang="en-GB" dirty="0" err="1" smtClean="0"/>
              <a:t>siswa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622" y="2020558"/>
            <a:ext cx="5720391" cy="38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18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4. </a:t>
            </a:r>
            <a:r>
              <a:rPr lang="en-GB" dirty="0" err="1" smtClean="0"/>
              <a:t>Halaman</a:t>
            </a:r>
            <a:r>
              <a:rPr lang="en-GB" dirty="0" smtClean="0"/>
              <a:t> video </a:t>
            </a:r>
            <a:r>
              <a:rPr lang="en-GB" dirty="0" err="1" smtClean="0"/>
              <a:t>pembelajaran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600" dirty="0" err="1" smtClean="0"/>
              <a:t>setelah</a:t>
            </a:r>
            <a:r>
              <a:rPr lang="en-GB" sz="1600" dirty="0" smtClean="0"/>
              <a:t> </a:t>
            </a:r>
            <a:r>
              <a:rPr lang="en-GB" sz="1600" dirty="0" err="1" smtClean="0"/>
              <a:t>memilih</a:t>
            </a:r>
            <a:r>
              <a:rPr lang="en-GB" sz="1600" dirty="0" smtClean="0"/>
              <a:t> </a:t>
            </a:r>
            <a:r>
              <a:rPr lang="en-GB" sz="1600" dirty="0" err="1" smtClean="0"/>
              <a:t>mapel</a:t>
            </a:r>
            <a:r>
              <a:rPr lang="en-GB" sz="1600" dirty="0" smtClean="0"/>
              <a:t> </a:t>
            </a:r>
            <a:r>
              <a:rPr lang="en-GB" sz="1600" dirty="0" err="1" smtClean="0"/>
              <a:t>maka</a:t>
            </a:r>
            <a:r>
              <a:rPr lang="en-GB" sz="1600" dirty="0" smtClean="0"/>
              <a:t> </a:t>
            </a:r>
            <a:r>
              <a:rPr lang="en-GB" sz="1600" dirty="0" err="1" smtClean="0"/>
              <a:t>akan</a:t>
            </a:r>
            <a:r>
              <a:rPr lang="en-GB" sz="1600" dirty="0" smtClean="0"/>
              <a:t> </a:t>
            </a:r>
            <a:r>
              <a:rPr lang="en-GB" sz="1600" dirty="0" err="1" smtClean="0"/>
              <a:t>menampilkan</a:t>
            </a:r>
            <a:r>
              <a:rPr lang="en-GB" sz="1600" dirty="0" smtClean="0"/>
              <a:t> video </a:t>
            </a:r>
            <a:r>
              <a:rPr lang="en-GB" sz="1600" dirty="0" err="1" smtClean="0"/>
              <a:t>dan</a:t>
            </a:r>
            <a:r>
              <a:rPr lang="en-GB" sz="1600" dirty="0" smtClean="0"/>
              <a:t> </a:t>
            </a:r>
            <a:r>
              <a:rPr lang="en-GB" sz="1600" dirty="0" err="1" smtClean="0"/>
              <a:t>deskripsi</a:t>
            </a:r>
            <a:r>
              <a:rPr lang="en-GB" sz="1600" dirty="0" smtClean="0"/>
              <a:t> </a:t>
            </a:r>
            <a:r>
              <a:rPr lang="en-GB" sz="1600" dirty="0" err="1" smtClean="0"/>
              <a:t>pembelajaran</a:t>
            </a:r>
            <a:r>
              <a:rPr lang="en-GB" sz="1600" dirty="0" smtClean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19" y="1915088"/>
            <a:ext cx="5597915" cy="426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4. </a:t>
            </a:r>
            <a:r>
              <a:rPr lang="en-GB" dirty="0" err="1" smtClean="0"/>
              <a:t>Halaman</a:t>
            </a:r>
            <a:r>
              <a:rPr lang="en-GB" dirty="0" smtClean="0"/>
              <a:t> video </a:t>
            </a:r>
            <a:r>
              <a:rPr lang="en-GB" dirty="0" err="1" smtClean="0"/>
              <a:t>pembelajaran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600" dirty="0" err="1" smtClean="0"/>
              <a:t>setelah</a:t>
            </a:r>
            <a:r>
              <a:rPr lang="en-GB" sz="1600" dirty="0" smtClean="0"/>
              <a:t> </a:t>
            </a:r>
            <a:r>
              <a:rPr lang="en-GB" sz="1600" dirty="0" err="1" smtClean="0"/>
              <a:t>memilih</a:t>
            </a:r>
            <a:r>
              <a:rPr lang="en-GB" sz="1600" dirty="0" smtClean="0"/>
              <a:t> </a:t>
            </a:r>
            <a:r>
              <a:rPr lang="en-GB" sz="1600" dirty="0" err="1" smtClean="0"/>
              <a:t>mapel</a:t>
            </a:r>
            <a:r>
              <a:rPr lang="en-GB" sz="1600" dirty="0" smtClean="0"/>
              <a:t> </a:t>
            </a:r>
            <a:r>
              <a:rPr lang="en-GB" sz="1600" dirty="0" err="1" smtClean="0"/>
              <a:t>maka</a:t>
            </a:r>
            <a:r>
              <a:rPr lang="en-GB" sz="1600" dirty="0" smtClean="0"/>
              <a:t> </a:t>
            </a:r>
            <a:r>
              <a:rPr lang="en-GB" sz="1600" dirty="0" err="1" smtClean="0"/>
              <a:t>akan</a:t>
            </a:r>
            <a:r>
              <a:rPr lang="en-GB" sz="1600" dirty="0" smtClean="0"/>
              <a:t> </a:t>
            </a:r>
            <a:r>
              <a:rPr lang="en-GB" sz="1600" dirty="0" err="1" smtClean="0"/>
              <a:t>menampilkan</a:t>
            </a:r>
            <a:r>
              <a:rPr lang="en-GB" sz="1600" dirty="0" smtClean="0"/>
              <a:t> video </a:t>
            </a:r>
            <a:r>
              <a:rPr lang="en-GB" sz="1600" dirty="0" err="1" smtClean="0"/>
              <a:t>dan</a:t>
            </a:r>
            <a:r>
              <a:rPr lang="en-GB" sz="1600" dirty="0" smtClean="0"/>
              <a:t> </a:t>
            </a:r>
            <a:r>
              <a:rPr lang="en-GB" sz="1600" dirty="0" err="1" smtClean="0"/>
              <a:t>deskripsi</a:t>
            </a:r>
            <a:r>
              <a:rPr lang="en-GB" sz="1600" dirty="0" smtClean="0"/>
              <a:t> </a:t>
            </a:r>
            <a:r>
              <a:rPr lang="en-GB" sz="1600" dirty="0" err="1" smtClean="0"/>
              <a:t>pembelajaran</a:t>
            </a:r>
            <a:r>
              <a:rPr lang="en-GB" sz="1600" dirty="0" smtClean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863" y="1910752"/>
            <a:ext cx="4886145" cy="43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4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4385" y="2584546"/>
            <a:ext cx="8610600" cy="1293028"/>
          </a:xfrm>
        </p:spPr>
        <p:txBody>
          <a:bodyPr/>
          <a:lstStyle/>
          <a:p>
            <a:r>
              <a:rPr lang="en-GB" dirty="0" smtClean="0"/>
              <a:t>Thank you for </a:t>
            </a:r>
            <a:r>
              <a:rPr lang="en-GB" dirty="0"/>
              <a:t>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3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/>
          <a:lstStyle/>
          <a:p>
            <a:pPr algn="ctr"/>
            <a:r>
              <a:rPr lang="en-GB" dirty="0" smtClean="0"/>
              <a:t>ide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 err="1" smtClean="0"/>
              <a:t>Membuat</a:t>
            </a:r>
            <a:r>
              <a:rPr lang="en-GB" sz="2800" dirty="0" smtClean="0"/>
              <a:t> </a:t>
            </a:r>
            <a:r>
              <a:rPr lang="en-GB" sz="2800" dirty="0" err="1" smtClean="0"/>
              <a:t>aplikasi</a:t>
            </a:r>
            <a:r>
              <a:rPr lang="en-GB" sz="2800" dirty="0" smtClean="0"/>
              <a:t> </a:t>
            </a:r>
            <a:r>
              <a:rPr lang="en-GB" sz="2800" dirty="0" err="1" smtClean="0"/>
              <a:t>menggunakan</a:t>
            </a:r>
            <a:r>
              <a:rPr lang="en-GB" sz="2800" dirty="0" smtClean="0"/>
              <a:t> framework </a:t>
            </a:r>
            <a:r>
              <a:rPr lang="en-GB" sz="2800" dirty="0" err="1" smtClean="0"/>
              <a:t>CodeIgniter</a:t>
            </a:r>
            <a:r>
              <a:rPr lang="en-GB" sz="2800" dirty="0" smtClean="0"/>
              <a:t> </a:t>
            </a:r>
            <a:r>
              <a:rPr lang="en-GB" sz="2800" dirty="0" err="1" smtClean="0"/>
              <a:t>dan</a:t>
            </a:r>
            <a:r>
              <a:rPr lang="en-GB" sz="2800" dirty="0" smtClean="0"/>
              <a:t> </a:t>
            </a:r>
            <a:r>
              <a:rPr lang="en-GB" sz="2800" dirty="0" err="1" smtClean="0"/>
              <a:t>mysql</a:t>
            </a:r>
            <a:endParaRPr lang="en-GB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Upload video </a:t>
            </a:r>
            <a:r>
              <a:rPr lang="en-GB" sz="2800" dirty="0" err="1" smtClean="0"/>
              <a:t>pembelajaran</a:t>
            </a:r>
            <a:endParaRPr lang="en-GB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Upload </a:t>
            </a:r>
            <a:r>
              <a:rPr lang="en-GB" sz="2800" dirty="0" err="1" smtClean="0"/>
              <a:t>modul</a:t>
            </a:r>
            <a:r>
              <a:rPr lang="en-GB" sz="2800" dirty="0" smtClean="0"/>
              <a:t> </a:t>
            </a:r>
            <a:r>
              <a:rPr lang="en-GB" sz="2800" dirty="0" err="1" smtClean="0"/>
              <a:t>pembelajaran</a:t>
            </a: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4. </a:t>
            </a:r>
            <a:r>
              <a:rPr lang="en-GB" sz="2800" dirty="0"/>
              <a:t> </a:t>
            </a:r>
            <a:r>
              <a:rPr lang="en-GB" sz="2800" dirty="0" smtClean="0"/>
              <a:t>Report </a:t>
            </a:r>
            <a:r>
              <a:rPr lang="en-GB" sz="2800" dirty="0" err="1" smtClean="0"/>
              <a:t>Siswa</a:t>
            </a:r>
            <a:r>
              <a:rPr lang="en-GB" sz="2800" dirty="0" smtClean="0"/>
              <a:t>, Guru </a:t>
            </a:r>
            <a:r>
              <a:rPr lang="en-GB" sz="2800" dirty="0" err="1" smtClean="0"/>
              <a:t>dan</a:t>
            </a:r>
            <a:r>
              <a:rPr lang="en-GB" sz="2800" dirty="0" smtClean="0"/>
              <a:t> </a:t>
            </a:r>
            <a:r>
              <a:rPr lang="en-GB" sz="2800" dirty="0" err="1" smtClean="0"/>
              <a:t>Materi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81657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/>
          <a:lstStyle/>
          <a:p>
            <a:pPr algn="ctr"/>
            <a:r>
              <a:rPr lang="en-GB" dirty="0" smtClean="0"/>
              <a:t>GOAL PROJECT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Agar </a:t>
            </a:r>
            <a:r>
              <a:rPr lang="en-GB" sz="2800" dirty="0" err="1" smtClean="0"/>
              <a:t>dapat</a:t>
            </a:r>
            <a:r>
              <a:rPr lang="en-GB" sz="2800" dirty="0" smtClean="0"/>
              <a:t> </a:t>
            </a:r>
            <a:r>
              <a:rPr lang="en-GB" sz="2800" dirty="0" err="1" smtClean="0"/>
              <a:t>membantu</a:t>
            </a:r>
            <a:r>
              <a:rPr lang="en-GB" sz="2800" dirty="0"/>
              <a:t> </a:t>
            </a:r>
            <a:r>
              <a:rPr lang="en-GB" sz="2800" dirty="0" smtClean="0"/>
              <a:t>para </a:t>
            </a:r>
            <a:r>
              <a:rPr lang="en-GB" sz="2800" dirty="0" err="1" smtClean="0"/>
              <a:t>siswa</a:t>
            </a:r>
            <a:r>
              <a:rPr lang="en-GB" sz="2800" dirty="0" smtClean="0"/>
              <a:t> </a:t>
            </a:r>
            <a:r>
              <a:rPr lang="en-GB" sz="2800" dirty="0" err="1" smtClean="0"/>
              <a:t>dalam</a:t>
            </a:r>
            <a:r>
              <a:rPr lang="en-GB" sz="2800" dirty="0" smtClean="0"/>
              <a:t> </a:t>
            </a:r>
            <a:r>
              <a:rPr lang="en-GB" sz="2800" dirty="0" err="1" smtClean="0"/>
              <a:t>belajar</a:t>
            </a:r>
            <a:r>
              <a:rPr lang="en-GB" sz="2800" dirty="0" smtClean="0"/>
              <a:t> </a:t>
            </a:r>
            <a:r>
              <a:rPr lang="en-GB" sz="2800" dirty="0" err="1" smtClean="0"/>
              <a:t>diamanapun</a:t>
            </a:r>
            <a:r>
              <a:rPr lang="en-GB" sz="2800" dirty="0" smtClean="0"/>
              <a:t> </a:t>
            </a:r>
            <a:r>
              <a:rPr lang="en-GB" sz="2800" dirty="0" err="1" smtClean="0"/>
              <a:t>dan</a:t>
            </a:r>
            <a:r>
              <a:rPr lang="en-GB" sz="2800" dirty="0" smtClean="0"/>
              <a:t> </a:t>
            </a:r>
            <a:r>
              <a:rPr lang="en-GB" sz="2800" dirty="0" err="1" smtClean="0"/>
              <a:t>kapanpun</a:t>
            </a:r>
            <a:endParaRPr lang="en-GB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Ada </a:t>
            </a:r>
            <a:r>
              <a:rPr lang="en-GB" sz="2800" dirty="0" err="1"/>
              <a:t>modul</a:t>
            </a:r>
            <a:r>
              <a:rPr lang="en-GB" sz="2800" dirty="0"/>
              <a:t> </a:t>
            </a:r>
            <a:r>
              <a:rPr lang="en-GB" sz="2800" dirty="0" err="1"/>
              <a:t>dan</a:t>
            </a:r>
            <a:r>
              <a:rPr lang="en-GB" sz="2800" dirty="0"/>
              <a:t> video </a:t>
            </a:r>
            <a:r>
              <a:rPr lang="en-GB" sz="2800" dirty="0" err="1"/>
              <a:t>pembelajaran</a:t>
            </a:r>
            <a:r>
              <a:rPr lang="en-GB" sz="2800" dirty="0"/>
              <a:t> yang </a:t>
            </a:r>
            <a:r>
              <a:rPr lang="en-GB" sz="2800" dirty="0" err="1"/>
              <a:t>memudahkan</a:t>
            </a:r>
            <a:r>
              <a:rPr lang="en-GB" sz="2800" dirty="0"/>
              <a:t> para </a:t>
            </a:r>
            <a:r>
              <a:rPr lang="en-GB" sz="2800" dirty="0" err="1"/>
              <a:t>siswa</a:t>
            </a:r>
            <a:r>
              <a:rPr lang="en-GB" sz="2800" dirty="0"/>
              <a:t> </a:t>
            </a:r>
            <a:r>
              <a:rPr lang="en-GB" sz="2800" dirty="0" err="1"/>
              <a:t>dalam</a:t>
            </a:r>
            <a:r>
              <a:rPr lang="en-GB" sz="2800" dirty="0"/>
              <a:t> proses </a:t>
            </a:r>
            <a:r>
              <a:rPr lang="en-GB" sz="2800" dirty="0" err="1" smtClean="0"/>
              <a:t>belajar</a:t>
            </a:r>
            <a:endParaRPr lang="en-GB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Agar </a:t>
            </a:r>
            <a:r>
              <a:rPr lang="en-GB" sz="2800" dirty="0" err="1" smtClean="0"/>
              <a:t>dapat</a:t>
            </a:r>
            <a:r>
              <a:rPr lang="en-GB" sz="2800" dirty="0" smtClean="0"/>
              <a:t> </a:t>
            </a:r>
            <a:r>
              <a:rPr lang="en-GB" sz="2800" dirty="0" err="1" smtClean="0"/>
              <a:t>mudah</a:t>
            </a:r>
            <a:r>
              <a:rPr lang="en-GB" sz="2800" dirty="0" smtClean="0"/>
              <a:t> di </a:t>
            </a:r>
            <a:r>
              <a:rPr lang="en-GB" sz="2800" dirty="0" err="1" smtClean="0"/>
              <a:t>dokumentasi</a:t>
            </a:r>
            <a:r>
              <a:rPr lang="en-GB" sz="2800" dirty="0" smtClean="0"/>
              <a:t> </a:t>
            </a:r>
            <a:r>
              <a:rPr lang="en-GB" sz="2800" dirty="0" err="1" smtClean="0"/>
              <a:t>dengan</a:t>
            </a:r>
            <a:r>
              <a:rPr lang="en-GB" sz="2800" dirty="0" smtClean="0"/>
              <a:t> </a:t>
            </a:r>
            <a:r>
              <a:rPr lang="en-GB" sz="2800" dirty="0" err="1" smtClean="0"/>
              <a:t>metode</a:t>
            </a:r>
            <a:r>
              <a:rPr lang="en-GB" sz="2800" dirty="0" smtClean="0"/>
              <a:t> </a:t>
            </a:r>
            <a:r>
              <a:rPr lang="en-GB" sz="2800" dirty="0" err="1" smtClean="0"/>
              <a:t>pembelajaran</a:t>
            </a:r>
            <a:r>
              <a:rPr lang="en-GB" sz="2800" dirty="0" smtClean="0"/>
              <a:t> </a:t>
            </a:r>
            <a:r>
              <a:rPr lang="en-GB" sz="2800" dirty="0" err="1" smtClean="0"/>
              <a:t>konvesional</a:t>
            </a:r>
            <a:r>
              <a:rPr lang="en-GB" sz="2800" dirty="0" smtClean="0"/>
              <a:t>, yang mana para </a:t>
            </a:r>
            <a:r>
              <a:rPr lang="en-GB" sz="2800" dirty="0" err="1" smtClean="0"/>
              <a:t>siswa</a:t>
            </a:r>
            <a:r>
              <a:rPr lang="en-GB" sz="2800" dirty="0" smtClean="0"/>
              <a:t> </a:t>
            </a:r>
            <a:r>
              <a:rPr lang="en-GB" sz="2800" dirty="0" err="1" smtClean="0"/>
              <a:t>memungkinkan</a:t>
            </a:r>
            <a:r>
              <a:rPr lang="en-GB" sz="2800" dirty="0" smtClean="0"/>
              <a:t> </a:t>
            </a:r>
            <a:r>
              <a:rPr lang="en-GB" sz="2800" dirty="0" err="1" smtClean="0"/>
              <a:t>dapat</a:t>
            </a:r>
            <a:r>
              <a:rPr lang="en-GB" sz="2800" dirty="0" smtClean="0"/>
              <a:t> </a:t>
            </a:r>
            <a:r>
              <a:rPr lang="en-GB" sz="2800" dirty="0" err="1" smtClean="0"/>
              <a:t>menyimpan</a:t>
            </a:r>
            <a:r>
              <a:rPr lang="en-GB" sz="2800" dirty="0" smtClean="0"/>
              <a:t> </a:t>
            </a:r>
            <a:r>
              <a:rPr lang="en-GB" sz="2800" dirty="0" err="1" smtClean="0"/>
              <a:t>materi</a:t>
            </a:r>
            <a:r>
              <a:rPr lang="en-GB" sz="2800" dirty="0" smtClean="0"/>
              <a:t> </a:t>
            </a:r>
            <a:r>
              <a:rPr lang="en-GB" sz="2800" dirty="0" err="1" smtClean="0"/>
              <a:t>tanpa</a:t>
            </a:r>
            <a:r>
              <a:rPr lang="en-GB" sz="2800" dirty="0" smtClean="0"/>
              <a:t> </a:t>
            </a:r>
            <a:r>
              <a:rPr lang="en-GB" sz="2800" dirty="0" err="1" smtClean="0"/>
              <a:t>harus</a:t>
            </a:r>
            <a:r>
              <a:rPr lang="en-GB" sz="2800" dirty="0" smtClean="0"/>
              <a:t> </a:t>
            </a:r>
            <a:r>
              <a:rPr lang="en-GB" sz="2800" dirty="0" err="1" smtClean="0"/>
              <a:t>mencatat</a:t>
            </a:r>
            <a:r>
              <a:rPr lang="en-GB" sz="2800" dirty="0" smtClean="0"/>
              <a:t> </a:t>
            </a:r>
            <a:r>
              <a:rPr lang="en-GB" sz="2800" dirty="0" err="1" smtClean="0"/>
              <a:t>kembali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986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Tampilan</a:t>
            </a:r>
            <a:r>
              <a:rPr lang="en-GB" dirty="0" smtClean="0"/>
              <a:t> </a:t>
            </a:r>
            <a:r>
              <a:rPr lang="en-GB" dirty="0" err="1" smtClean="0"/>
              <a:t>aplikasi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0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/>
          <a:lstStyle/>
          <a:p>
            <a:pPr algn="ctr"/>
            <a:r>
              <a:rPr lang="en-GB" dirty="0" smtClean="0"/>
              <a:t>1. </a:t>
            </a:r>
            <a:r>
              <a:rPr lang="en-GB" dirty="0" err="1" smtClean="0"/>
              <a:t>Halaman</a:t>
            </a:r>
            <a:r>
              <a:rPr lang="en-GB" dirty="0" smtClean="0"/>
              <a:t> </a:t>
            </a:r>
            <a:r>
              <a:rPr lang="en-GB" dirty="0" err="1" smtClean="0"/>
              <a:t>utama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635" y="1828800"/>
            <a:ext cx="6743289" cy="41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7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/>
          <a:lstStyle/>
          <a:p>
            <a:pPr algn="ctr"/>
            <a:r>
              <a:rPr lang="en-GB" dirty="0" smtClean="0"/>
              <a:t>2. Form register </a:t>
            </a:r>
            <a:r>
              <a:rPr lang="en-GB" dirty="0" err="1" smtClean="0"/>
              <a:t>siswa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175" y="1828800"/>
            <a:ext cx="6805746" cy="438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7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/>
          <a:lstStyle/>
          <a:p>
            <a:pPr algn="ctr"/>
            <a:r>
              <a:rPr lang="en-GB" dirty="0" smtClean="0"/>
              <a:t>2. Form login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141" y="1696052"/>
            <a:ext cx="6808988" cy="48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3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3</a:t>
            </a:r>
            <a:r>
              <a:rPr lang="en-GB" dirty="0" smtClean="0"/>
              <a:t>. Form login</a:t>
            </a:r>
            <a:br>
              <a:rPr lang="en-GB" dirty="0" smtClean="0"/>
            </a:br>
            <a:r>
              <a:rPr lang="en-GB" sz="1800" dirty="0" err="1" smtClean="0"/>
              <a:t>login</a:t>
            </a:r>
            <a:r>
              <a:rPr lang="en-GB" sz="1800" dirty="0" smtClean="0"/>
              <a:t> admin, guru, </a:t>
            </a:r>
            <a:r>
              <a:rPr lang="en-GB" sz="1800" dirty="0" err="1" smtClean="0"/>
              <a:t>dan</a:t>
            </a:r>
            <a:r>
              <a:rPr lang="en-GB" sz="1800" dirty="0" smtClean="0"/>
              <a:t> </a:t>
            </a:r>
            <a:r>
              <a:rPr lang="en-GB" sz="1800" dirty="0" err="1" smtClean="0"/>
              <a:t>siswa</a:t>
            </a:r>
            <a:r>
              <a:rPr lang="en-GB" sz="1800" dirty="0" smtClean="0"/>
              <a:t> </a:t>
            </a:r>
            <a:r>
              <a:rPr lang="en-GB" sz="1800" dirty="0" err="1" smtClean="0"/>
              <a:t>tampilan</a:t>
            </a:r>
            <a:r>
              <a:rPr lang="en-GB" sz="1800" dirty="0" smtClean="0"/>
              <a:t> form </a:t>
            </a:r>
            <a:r>
              <a:rPr lang="en-GB" sz="1800" dirty="0" err="1" smtClean="0"/>
              <a:t>sama</a:t>
            </a: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141" y="1828800"/>
            <a:ext cx="6808988" cy="48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6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494" y="6177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4</a:t>
            </a:r>
            <a:r>
              <a:rPr lang="en-GB" dirty="0" smtClean="0"/>
              <a:t>. Dashboard admin </a:t>
            </a:r>
            <a:br>
              <a:rPr lang="en-GB" dirty="0" smtClean="0"/>
            </a:b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2257" y="1828800"/>
            <a:ext cx="9842739" cy="3144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73" y="1910752"/>
            <a:ext cx="8383919" cy="42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799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76</TotalTime>
  <Words>132</Words>
  <Application>Microsoft Office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Vapor Trail</vt:lpstr>
      <vt:lpstr>Aplikasi e – learning berbasis web dengan codeigniter &amp; mysql </vt:lpstr>
      <vt:lpstr>ide</vt:lpstr>
      <vt:lpstr>GOAL PROJECT</vt:lpstr>
      <vt:lpstr>Tampilan aplikasi</vt:lpstr>
      <vt:lpstr>1. Halaman utama</vt:lpstr>
      <vt:lpstr>2. Form register siswa</vt:lpstr>
      <vt:lpstr>2. Form login</vt:lpstr>
      <vt:lpstr>3. Form login login admin, guru, dan siswa tampilan form sama</vt:lpstr>
      <vt:lpstr>4. Dashboard admin  </vt:lpstr>
      <vt:lpstr>4.halaman Data siswa  terdapat crud dan report data siswa </vt:lpstr>
      <vt:lpstr>4.halaman Data guru  terdapat crud dan report data guru </vt:lpstr>
      <vt:lpstr>4.halaman Data materi  terdapat crud dan report data materi </vt:lpstr>
      <vt:lpstr>4.halaman Data kelas  terdapat crud dan report data kelas </vt:lpstr>
      <vt:lpstr>4.halaman siswa </vt:lpstr>
      <vt:lpstr>4. Halaman video pembelajaran setelah memilih mapel maka akan menampilkan video dan deskripsi pembelajaran  </vt:lpstr>
      <vt:lpstr>4. Halaman video pembelajaran setelah memilih mapel maka akan menampilkan video dan deskripsi pembelajaran  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e – learning berbasis web dengan codeigniter &amp; mysql</dc:title>
  <dc:creator>User</dc:creator>
  <cp:lastModifiedBy>User</cp:lastModifiedBy>
  <cp:revision>7</cp:revision>
  <dcterms:created xsi:type="dcterms:W3CDTF">2022-06-25T22:49:29Z</dcterms:created>
  <dcterms:modified xsi:type="dcterms:W3CDTF">2022-06-26T00:06:06Z</dcterms:modified>
</cp:coreProperties>
</file>